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8" d="100"/>
          <a:sy n="58" d="100"/>
        </p:scale>
        <p:origin x="21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88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93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58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0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9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3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18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8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92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20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5B218-D419-4228-91B2-FF629F01E2CD}" type="datetimeFigureOut">
              <a:rPr lang="en-US" smtClean="0"/>
              <a:t>12/7/2021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C6A6F-43F3-4D31-8A78-AEE760418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2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5E8CC22-E3B1-48E4-A017-F48511B87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2110129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5D4A0A9B-D204-4049-9FB8-8CB34D4390B3}"/>
              </a:ext>
            </a:extLst>
          </p:cNvPr>
          <p:cNvSpPr txBox="1"/>
          <p:nvPr/>
        </p:nvSpPr>
        <p:spPr>
          <a:xfrm>
            <a:off x="0" y="9009338"/>
            <a:ext cx="2445648" cy="853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kern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Frederick Office</a:t>
            </a:r>
            <a:br>
              <a:rPr lang="en-US" sz="24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141 Thomas Johnson Dr. Suite 170</a:t>
            </a:r>
            <a:b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Frederick, MD 21702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46FE843A-1D81-41EA-AE5E-C4F8BF3AEB5C}"/>
              </a:ext>
            </a:extLst>
          </p:cNvPr>
          <p:cNvSpPr txBox="1"/>
          <p:nvPr/>
        </p:nvSpPr>
        <p:spPr>
          <a:xfrm>
            <a:off x="2715772" y="9012328"/>
            <a:ext cx="2445648" cy="847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kern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Urbana Office</a:t>
            </a:r>
            <a:br>
              <a:rPr lang="en-US" sz="24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3430 Worthington Blvd. Suite 201</a:t>
            </a:r>
            <a:b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Urbana, MD 21704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9">
            <a:extLst>
              <a:ext uri="{FF2B5EF4-FFF2-40B4-BE49-F238E27FC236}">
                <a16:creationId xmlns:a16="http://schemas.microsoft.com/office/drawing/2014/main" id="{58345245-A16B-4A12-A225-945EEE488F3A}"/>
              </a:ext>
            </a:extLst>
          </p:cNvPr>
          <p:cNvSpPr txBox="1"/>
          <p:nvPr/>
        </p:nvSpPr>
        <p:spPr>
          <a:xfrm>
            <a:off x="5431548" y="9011646"/>
            <a:ext cx="2340852" cy="848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sng" kern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Martinsburg Office</a:t>
            </a:r>
            <a:br>
              <a:rPr lang="en-US" sz="24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123 Health Care Lane</a:t>
            </a:r>
            <a:b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</a:br>
            <a:r>
              <a:rPr lang="en-US" sz="1200" kern="12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Baskerville"/>
              </a:rPr>
              <a:t>Martinsburg, WV 25401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48A26CCB-57BE-45EF-894D-D6B46E099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8559" y="8067894"/>
            <a:ext cx="805431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800"/>
              </a:spcAft>
            </a:pPr>
            <a:r>
              <a:rPr lang="en-US" sz="3800" b="1" i="1" dirty="0">
                <a:solidFill>
                  <a:srgbClr val="F47D4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Frederick Office: </a:t>
            </a:r>
            <a:r>
              <a:rPr lang="en-US" sz="3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Open Saturdays</a:t>
            </a:r>
            <a:b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(unless attached to a holiday)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CEEBD5D-BE5B-4952-8BC1-389819FE2C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982" t="13730" r="19194" b="2410"/>
          <a:stretch/>
        </p:blipFill>
        <p:spPr>
          <a:xfrm>
            <a:off x="519822" y="2904780"/>
            <a:ext cx="2006904" cy="22956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8D68240-8CF6-4BA7-952A-D637269E4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39" y="5173501"/>
            <a:ext cx="2705869" cy="24644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77670C-B92B-4FF3-8568-71CF4A6CE15D}"/>
              </a:ext>
            </a:extLst>
          </p:cNvPr>
          <p:cNvSpPr txBox="1"/>
          <p:nvPr/>
        </p:nvSpPr>
        <p:spPr>
          <a:xfrm>
            <a:off x="0" y="2110129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/>
              <a:t>Offering </a:t>
            </a:r>
            <a:r>
              <a:rPr lang="en-US" sz="5400" b="1" i="1" dirty="0">
                <a:solidFill>
                  <a:srgbClr val="FF7F41"/>
                </a:solidFill>
              </a:rPr>
              <a:t>Custom Orthotics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3D117C-189D-4F0A-A235-B796048FA6C8}"/>
              </a:ext>
            </a:extLst>
          </p:cNvPr>
          <p:cNvSpPr txBox="1"/>
          <p:nvPr/>
        </p:nvSpPr>
        <p:spPr>
          <a:xfrm>
            <a:off x="3308475" y="2708988"/>
            <a:ext cx="45559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800" dirty="0"/>
          </a:p>
          <a:p>
            <a:r>
              <a:rPr lang="en-US" sz="1800" b="1" dirty="0"/>
              <a:t>Why are Custom Orthotics Used?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Off-loading painful areas of the foot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Correct an abnormal walking pattern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Support the foot 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Re-align foot posture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Help alleviate lower back pain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Bring knees back into alignment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Decrease minor limb length discrepancy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Support flat feet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970EFB-0FCB-4FD7-A77E-5864603B0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975" y="7603892"/>
            <a:ext cx="2700762" cy="5425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C4EB6F3-596D-4853-BA96-011B8371ABA0}"/>
              </a:ext>
            </a:extLst>
          </p:cNvPr>
          <p:cNvSpPr txBox="1"/>
          <p:nvPr/>
        </p:nvSpPr>
        <p:spPr>
          <a:xfrm>
            <a:off x="3315039" y="5779751"/>
            <a:ext cx="3900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Custom Orthotics can be made with many variations: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Metatarsal pads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Heel Cups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Lateral Flange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Scaphoid Pad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Heel Spur Cut 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Rear Foot Posting </a:t>
            </a:r>
          </a:p>
          <a:p>
            <a:endParaRPr lang="en-US" dirty="0"/>
          </a:p>
        </p:txBody>
      </p:sp>
      <p:pic>
        <p:nvPicPr>
          <p:cNvPr id="11" name="Picture 10" descr="Text&#10;&#10;Description automatically generated with medium confidence">
            <a:extLst>
              <a:ext uri="{FF2B5EF4-FFF2-40B4-BE49-F238E27FC236}">
                <a16:creationId xmlns:a16="http://schemas.microsoft.com/office/drawing/2014/main" id="{93B6C985-58E1-46C4-B163-F4ED4C48FE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761" y="6824671"/>
            <a:ext cx="1584639" cy="136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653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124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General FFA</dc:creator>
  <cp:lastModifiedBy>Kevin Wu</cp:lastModifiedBy>
  <cp:revision>11</cp:revision>
  <dcterms:created xsi:type="dcterms:W3CDTF">2019-01-31T15:46:29Z</dcterms:created>
  <dcterms:modified xsi:type="dcterms:W3CDTF">2021-12-07T19:56:55Z</dcterms:modified>
</cp:coreProperties>
</file>